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D9D03-76D4-4629-BE11-2965EDAA7899}" type="datetimeFigureOut">
              <a:rPr lang="en-US" smtClean="0"/>
              <a:t>3/19/2010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9DB08-8CDD-4438-87CE-486A98D65E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D9D03-76D4-4629-BE11-2965EDAA7899}" type="datetimeFigureOut">
              <a:rPr lang="en-US" smtClean="0"/>
              <a:t>3/19/2010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9DB08-8CDD-4438-87CE-486A98D65E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D9D03-76D4-4629-BE11-2965EDAA7899}" type="datetimeFigureOut">
              <a:rPr lang="en-US" smtClean="0"/>
              <a:t>3/19/2010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9DB08-8CDD-4438-87CE-486A98D65E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D9D03-76D4-4629-BE11-2965EDAA7899}" type="datetimeFigureOut">
              <a:rPr lang="en-US" smtClean="0"/>
              <a:t>3/19/2010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9DB08-8CDD-4438-87CE-486A98D65E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D9D03-76D4-4629-BE11-2965EDAA7899}" type="datetimeFigureOut">
              <a:rPr lang="en-US" smtClean="0"/>
              <a:t>3/19/2010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9DB08-8CDD-4438-87CE-486A98D65E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D9D03-76D4-4629-BE11-2965EDAA7899}" type="datetimeFigureOut">
              <a:rPr lang="en-US" smtClean="0"/>
              <a:t>3/19/2010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9DB08-8CDD-4438-87CE-486A98D65E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D9D03-76D4-4629-BE11-2965EDAA7899}" type="datetimeFigureOut">
              <a:rPr lang="en-US" smtClean="0"/>
              <a:t>3/19/2010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9DB08-8CDD-4438-87CE-486A98D65E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D9D03-76D4-4629-BE11-2965EDAA7899}" type="datetimeFigureOut">
              <a:rPr lang="en-US" smtClean="0"/>
              <a:t>3/19/2010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9DB08-8CDD-4438-87CE-486A98D65E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D9D03-76D4-4629-BE11-2965EDAA7899}" type="datetimeFigureOut">
              <a:rPr lang="en-US" smtClean="0"/>
              <a:t>3/19/2010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9DB08-8CDD-4438-87CE-486A98D65E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D9D03-76D4-4629-BE11-2965EDAA7899}" type="datetimeFigureOut">
              <a:rPr lang="en-US" smtClean="0"/>
              <a:t>3/19/2010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9DB08-8CDD-4438-87CE-486A98D65E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D9D03-76D4-4629-BE11-2965EDAA7899}" type="datetimeFigureOut">
              <a:rPr lang="en-US" smtClean="0"/>
              <a:t>3/19/2010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9DB08-8CDD-4438-87CE-486A98D65E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4D9D03-76D4-4629-BE11-2965EDAA7899}" type="datetimeFigureOut">
              <a:rPr lang="en-US" smtClean="0"/>
              <a:t>3/19/2010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39DB08-8CDD-4438-87CE-486A98D65EB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americanhistory.si.edu/Brown/history/1-segregated/images/13th-amendment-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Thirteenth Amendment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tx1"/>
                </a:solidFill>
              </a:rPr>
              <a:t>1865</a:t>
            </a:r>
            <a:endParaRPr lang="en-US" sz="4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www.abrahamlincolnsclassroom.org/img/housereps_BPR_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228600"/>
            <a:ext cx="7010400" cy="44958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124200" y="4953000"/>
            <a:ext cx="381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It was passed by congress in 1865.</a:t>
            </a:r>
            <a:endParaRPr lang="en-US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3124200" y="5334000"/>
            <a:ext cx="3505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Black people could now work under their own power and not under a white mans power.</a:t>
            </a:r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upload.wikimedia.org/wikipedia/commons/thumb/4/44/Abraham_Lincoln_head_on_shoulders_photo_portrait.jpg/250px-Abraham_Lincoln_head_on_shoulders_photo_portrai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81000"/>
            <a:ext cx="4646341" cy="6096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562600" y="2590800"/>
            <a:ext cx="2590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Abraham Lincoln was thinking of sending black people back to Africa, but the idea never took off.</a:t>
            </a:r>
            <a:endParaRPr lang="en-US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5562600" y="3962400"/>
            <a:ext cx="2819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Racism became more harsh than it already was.</a:t>
            </a:r>
            <a:endParaRPr lang="en-US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56</Words>
  <Application>Microsoft Office PowerPoint</Application>
  <PresentationFormat>On-screen Show (4:3)</PresentationFormat>
  <Paragraphs>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Thirteenth Amendment</vt:lpstr>
      <vt:lpstr>Slide 2</vt:lpstr>
      <vt:lpstr>Slide 3</vt:lpstr>
    </vt:vector>
  </TitlesOfParts>
  <Company>Mount Lebanon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Thirteenth Amendment</dc:title>
  <dc:creator>nstarzynski</dc:creator>
  <cp:lastModifiedBy>nstarzynski</cp:lastModifiedBy>
  <cp:revision>3</cp:revision>
  <dcterms:created xsi:type="dcterms:W3CDTF">2010-03-19T18:23:09Z</dcterms:created>
  <dcterms:modified xsi:type="dcterms:W3CDTF">2010-03-19T18:49:07Z</dcterms:modified>
</cp:coreProperties>
</file>